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/>
      <p:regular r:id="rId13"/>
    </p:embeddedFont>
    <p:embeddedFont>
      <p:font typeface="Lato" panose="02000000000000000000" pitchFamily="2" charset="0"/>
      <p:regular r:id="rId14"/>
    </p:embeddedFont>
  </p:embeddedFontLst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2599-B1A1-D44A-8B90-DF63B86FD3B9}" type="datetimeFigureOut">
              <a:rPr lang="" smtClean="0"/>
              <a:t>10/07/2025</a:t>
            </a:fld>
            <a:endParaRPr lang="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6B102-C4B7-FE41-962E-2D3D89E0E554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40880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SmartFin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AI-Powered Personal Expense Management for the Modern Age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08DE7-8745-0F00-00E3-6AD61B378C55}"/>
              </a:ext>
            </a:extLst>
          </p:cNvPr>
          <p:cNvSpPr txBox="1"/>
          <p:nvPr/>
        </p:nvSpPr>
        <p:spPr>
          <a:xfrm>
            <a:off x="6399306" y="320189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B67F3-98D2-5907-525E-942A895B9729}"/>
              </a:ext>
            </a:extLst>
          </p:cNvPr>
          <p:cNvSpPr txBox="1"/>
          <p:nvPr/>
        </p:nvSpPr>
        <p:spPr>
          <a:xfrm>
            <a:off x="6280190" y="5697071"/>
            <a:ext cx="4477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NAME </a:t>
            </a:r>
            <a:r>
              <a:rPr lang="en-US" sz="2400" dirty="0"/>
              <a:t>– KONCHA JAGADISH </a:t>
            </a:r>
          </a:p>
          <a:p>
            <a:pPr algn="l"/>
            <a:r>
              <a:rPr lang="en-US" sz="2400" b="1" dirty="0"/>
              <a:t>ROLL NUMBER </a:t>
            </a:r>
            <a:r>
              <a:rPr lang="en-US" sz="2400" dirty="0"/>
              <a:t>- 323129512027</a:t>
            </a:r>
            <a:endParaRPr lang="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8060"/>
            <a:ext cx="76215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Take Control of Your Financial Future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501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SmartFin Tracker represents the next evolution in personal finance management—combining the power of AI with uncompromising privacy and effortless automation.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1143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DCDCD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68285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614630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Ready to transform your financial life?</a:t>
            </a: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Join the growing community of users who've discovered smarter expense tracking with SmartFin.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913007"/>
            <a:ext cx="2278142" cy="62376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279" y="6913007"/>
            <a:ext cx="1625084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6094928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Personal Finance Challenge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4023" y="1562814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expense tracking methods are failing to keep pace with our digital lives. Manual entry, spreadsheets, and basic apps create more problems than they solve.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4023" y="2494717"/>
            <a:ext cx="6453426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77027" y="271772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87" y="2859048"/>
            <a:ext cx="290751" cy="3634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7027" y="35793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Inaccuracy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77027" y="4045148"/>
            <a:ext cx="600741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entry leads to frequent errors and forgotten transactions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833" y="2494717"/>
            <a:ext cx="6453545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45837" y="271772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97" y="2859048"/>
            <a:ext cx="290751" cy="3634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5837" y="35793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45837" y="4045148"/>
            <a:ext cx="600753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Hours spent logging expenses that could be automated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54023" y="5173147"/>
            <a:ext cx="6453426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7027" y="539615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87" y="5537478"/>
            <a:ext cx="290751" cy="3634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7027" y="625780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Gaps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77027" y="6723578"/>
            <a:ext cx="600741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Sensitive financial data vulnerable to breaches and unauthorized access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2833" y="5173147"/>
            <a:ext cx="6453545" cy="2463046"/>
          </a:xfrm>
          <a:prstGeom prst="roundRect">
            <a:avLst>
              <a:gd name="adj" fmla="val 36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45837" y="5396151"/>
            <a:ext cx="646271" cy="646271"/>
          </a:xfrm>
          <a:prstGeom prst="roundRect">
            <a:avLst>
              <a:gd name="adj" fmla="val 14147448"/>
            </a:avLst>
          </a:prstGeom>
          <a:solidFill>
            <a:srgbClr val="E5E5E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597" y="5537478"/>
            <a:ext cx="290751" cy="3634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5837" y="625780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Fragmented View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45837" y="6723578"/>
            <a:ext cx="600753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platforms create incomplete financial oversight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38" y="447318"/>
            <a:ext cx="6244709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Now? The Digital Payment Revolution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69238" y="1183243"/>
            <a:ext cx="5158740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society shifts toward cashless transactions and digital wallets, financial data is scattered across multiple platforms. Traditional tracking methods simply can't keep up.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9238" y="2110026"/>
            <a:ext cx="5158740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challenges demand modern solutions.</a:t>
            </a: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SmartFin bridges the gap between fragmented digital payments and comprehensive financial insight.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14" y="1219914"/>
            <a:ext cx="7936468" cy="79364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591979"/>
            <a:ext cx="5748576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SmartFin Tracker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53427" y="1372314"/>
            <a:ext cx="7637145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innovative, AI-powered expense management system designed to operate autonomously with minimal manual intervention. SmartFin combines cutting-edge artificial intelligence with robust security to deliver intelligent personal finance management.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" y="2991803"/>
            <a:ext cx="215265" cy="26908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3427" y="3327202"/>
            <a:ext cx="76371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3"/>
          <p:cNvSpPr/>
          <p:nvPr/>
        </p:nvSpPr>
        <p:spPr>
          <a:xfrm>
            <a:off x="753427" y="3495794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AI-Driven Intelligence</a:t>
            </a:r>
            <a:endParaRPr lang="en-US" sz="2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" y="4208859"/>
            <a:ext cx="215265" cy="269081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53427" y="4544258"/>
            <a:ext cx="76371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5"/>
          <p:cNvSpPr/>
          <p:nvPr/>
        </p:nvSpPr>
        <p:spPr>
          <a:xfrm>
            <a:off x="753427" y="4712851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Privacy-First Design</a:t>
            </a:r>
            <a:endParaRPr lang="en-US" sz="2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7" y="5425916"/>
            <a:ext cx="215265" cy="269081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753427" y="5761315"/>
            <a:ext cx="76371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7"/>
          <p:cNvSpPr/>
          <p:nvPr/>
        </p:nvSpPr>
        <p:spPr>
          <a:xfrm>
            <a:off x="753427" y="592990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Processing</a:t>
            </a:r>
            <a:endParaRPr lang="en-US" sz="21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27" y="6642973"/>
            <a:ext cx="215265" cy="269081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753427" y="6978372"/>
            <a:ext cx="76371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6" name="Text 9"/>
          <p:cNvSpPr/>
          <p:nvPr/>
        </p:nvSpPr>
        <p:spPr>
          <a:xfrm>
            <a:off x="753427" y="7146965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Energy Efficient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72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SmartFin Works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3333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30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Detection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2056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Seamlessly integrates with banking services and e-wallets to capture every transaction in real-time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6421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9814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algorithms intelligently categorize expenses without manual input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3423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analytics forecast spending patterns and identify potential budget overruns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85986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12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Clear 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032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dashboards transform complex data into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555164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Privacy &amp; Security at the Core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59957"/>
            <a:ext cx="3173135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Processing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580828" y="2168009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analysis occurs on your device. Your financial data never leaves your control, ensuring complete privacy and protection.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3035379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encryption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3447812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cloud dependency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0828" y="3860244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Zero third-party access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0828" y="4272677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GDPR compliant by design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9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Benefits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1967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856667"/>
            <a:ext cx="2879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34708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Affordable alternative to expensive financial advisors and complex accounting software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1967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85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34708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Works with popular banking services, credit cards, and digital wallets without friction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1967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85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Operation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34708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24/7 monitoring ensures no transaction goes unrecorded, even while you sleep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26006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0900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27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Response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1745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Instant notifications and real-time updates keep you informed of your financial status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26006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0900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27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Budget Adherence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1745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Intelligent alerts help you stay within spending limits and achieve financial goals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7176"/>
            <a:ext cx="63323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Visualize Your Spending Habits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9893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 raw transaction data into meaningful patterns. SmartFin's advanced visualization engine reveals insights you never knew existed.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97072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Breakdown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132546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See exactly where your money goes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63978" y="4197072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963978" y="4778216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spending patterns over time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647765" y="4197072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Budget Progress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647765" y="4778216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goals in real-time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6368"/>
            <a:ext cx="56532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SmartFin Stands Apart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697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33988"/>
            <a:ext cx="3113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AI Technology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2440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Cutting-edge machine learning that gets smarter with every transaction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36971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33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Intervention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2440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it once and let automation handle the rest—no daily maintenance required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36971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33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Energy Efficient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2440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Optimized algorithms ensure powerful performance without draining your battery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 Karthik</cp:lastModifiedBy>
  <cp:revision>2</cp:revision>
  <dcterms:created xsi:type="dcterms:W3CDTF">2025-10-07T08:37:41Z</dcterms:created>
  <dcterms:modified xsi:type="dcterms:W3CDTF">2025-10-07T09:26:15Z</dcterms:modified>
</cp:coreProperties>
</file>